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26"/>
    <p:restoredTop sz="94674"/>
  </p:normalViewPr>
  <p:slideViewPr>
    <p:cSldViewPr snapToGrid="0" snapToObjects="1">
      <p:cViewPr varScale="1">
        <p:scale>
          <a:sx n="175" d="100"/>
          <a:sy n="175" d="100"/>
        </p:scale>
        <p:origin x="28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1EAD6-D13E-A747-85E1-20A119BDAA79}" type="datetimeFigureOut">
              <a:rPr lang="en-US" smtClean="0"/>
              <a:t>1/14/20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B82B1-5536-D147-AB61-712F42DCA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1EAD6-D13E-A747-85E1-20A119BDAA79}" type="datetimeFigureOut">
              <a:rPr lang="en-US" smtClean="0"/>
              <a:t>1/14/20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B82B1-5536-D147-AB61-712F42DCA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1EAD6-D13E-A747-85E1-20A119BDAA79}" type="datetimeFigureOut">
              <a:rPr lang="en-US" smtClean="0"/>
              <a:t>1/14/20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B82B1-5536-D147-AB61-712F42DCA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1EAD6-D13E-A747-85E1-20A119BDAA79}" type="datetimeFigureOut">
              <a:rPr lang="en-US" smtClean="0"/>
              <a:t>1/14/20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B82B1-5536-D147-AB61-712F42DCA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1EAD6-D13E-A747-85E1-20A119BDAA79}" type="datetimeFigureOut">
              <a:rPr lang="en-US" smtClean="0"/>
              <a:t>1/14/20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B82B1-5536-D147-AB61-712F42DCA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1EAD6-D13E-A747-85E1-20A119BDAA79}" type="datetimeFigureOut">
              <a:rPr lang="en-US" smtClean="0"/>
              <a:t>1/14/20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B82B1-5536-D147-AB61-712F42DCA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1EAD6-D13E-A747-85E1-20A119BDAA79}" type="datetimeFigureOut">
              <a:rPr lang="en-US" smtClean="0"/>
              <a:t>1/14/20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B82B1-5536-D147-AB61-712F42DCA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1EAD6-D13E-A747-85E1-20A119BDAA79}" type="datetimeFigureOut">
              <a:rPr lang="en-US" smtClean="0"/>
              <a:t>1/14/20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B82B1-5536-D147-AB61-712F42DCA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1EAD6-D13E-A747-85E1-20A119BDAA79}" type="datetimeFigureOut">
              <a:rPr lang="en-US" smtClean="0"/>
              <a:t>1/14/20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B82B1-5536-D147-AB61-712F42DCA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1EAD6-D13E-A747-85E1-20A119BDAA79}" type="datetimeFigureOut">
              <a:rPr lang="en-US" smtClean="0"/>
              <a:t>1/14/20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B82B1-5536-D147-AB61-712F42DCA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1EAD6-D13E-A747-85E1-20A119BDAA79}" type="datetimeFigureOut">
              <a:rPr lang="en-US" smtClean="0"/>
              <a:t>1/14/20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B82B1-5536-D147-AB61-712F42DCA5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1EAD6-D13E-A747-85E1-20A119BDAA79}" type="datetimeFigureOut">
              <a:rPr lang="en-US" smtClean="0"/>
              <a:t>1/14/20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B82B1-5536-D147-AB61-712F42DCA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602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6A56927-4D81-8445-ABA0-5CD6E9BBC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327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0</Words>
  <Application>Microsoft Macintosh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6</cp:revision>
  <dcterms:created xsi:type="dcterms:W3CDTF">2019-02-04T18:35:46Z</dcterms:created>
  <dcterms:modified xsi:type="dcterms:W3CDTF">2020-01-14T22:27:53Z</dcterms:modified>
</cp:coreProperties>
</file>