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74"/>
    <p:restoredTop sz="94609"/>
  </p:normalViewPr>
  <p:slideViewPr>
    <p:cSldViewPr snapToGrid="0" snapToObjects="1">
      <p:cViewPr varScale="1">
        <p:scale>
          <a:sx n="131" d="100"/>
          <a:sy n="131" d="100"/>
        </p:scale>
        <p:origin x="161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D44A2-3DAB-AF4D-BD6B-43B2D85F080E}" type="datetimeFigureOut">
              <a:rPr lang="en-US" smtClean="0"/>
              <a:t>1/14/20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05A77-4084-8444-A534-E99780DAD4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D44A2-3DAB-AF4D-BD6B-43B2D85F080E}" type="datetimeFigureOut">
              <a:rPr lang="en-US" smtClean="0"/>
              <a:t>1/14/20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05A77-4084-8444-A534-E99780DAD4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D44A2-3DAB-AF4D-BD6B-43B2D85F080E}" type="datetimeFigureOut">
              <a:rPr lang="en-US" smtClean="0"/>
              <a:t>1/14/20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05A77-4084-8444-A534-E99780DAD4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D44A2-3DAB-AF4D-BD6B-43B2D85F080E}" type="datetimeFigureOut">
              <a:rPr lang="en-US" smtClean="0"/>
              <a:t>1/14/20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05A77-4084-8444-A534-E99780DAD4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D44A2-3DAB-AF4D-BD6B-43B2D85F080E}" type="datetimeFigureOut">
              <a:rPr lang="en-US" smtClean="0"/>
              <a:t>1/14/20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05A77-4084-8444-A534-E99780DAD4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D44A2-3DAB-AF4D-BD6B-43B2D85F080E}" type="datetimeFigureOut">
              <a:rPr lang="en-US" smtClean="0"/>
              <a:t>1/14/20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05A77-4084-8444-A534-E99780DAD4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D44A2-3DAB-AF4D-BD6B-43B2D85F080E}" type="datetimeFigureOut">
              <a:rPr lang="en-US" smtClean="0"/>
              <a:t>1/14/20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05A77-4084-8444-A534-E99780DAD4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D44A2-3DAB-AF4D-BD6B-43B2D85F080E}" type="datetimeFigureOut">
              <a:rPr lang="en-US" smtClean="0"/>
              <a:t>1/14/20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05A77-4084-8444-A534-E99780DAD4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D44A2-3DAB-AF4D-BD6B-43B2D85F080E}" type="datetimeFigureOut">
              <a:rPr lang="en-US" smtClean="0"/>
              <a:t>1/14/20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05A77-4084-8444-A534-E99780DAD4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D44A2-3DAB-AF4D-BD6B-43B2D85F080E}" type="datetimeFigureOut">
              <a:rPr lang="en-US" smtClean="0"/>
              <a:t>1/14/20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05A77-4084-8444-A534-E99780DAD4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D44A2-3DAB-AF4D-BD6B-43B2D85F080E}" type="datetimeFigureOut">
              <a:rPr lang="en-US" smtClean="0"/>
              <a:t>1/14/20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05A77-4084-8444-A534-E99780DAD4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2D44A2-3DAB-AF4D-BD6B-43B2D85F080E}" type="datetimeFigureOut">
              <a:rPr lang="en-US" smtClean="0"/>
              <a:t>1/14/20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605A77-4084-8444-A534-E99780DAD4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654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E79364D-E139-6A4D-91A2-F836AAEE86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1" y="0"/>
            <a:ext cx="913565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63722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3</cp:revision>
  <dcterms:created xsi:type="dcterms:W3CDTF">2019-02-04T18:43:56Z</dcterms:created>
  <dcterms:modified xsi:type="dcterms:W3CDTF">2020-01-14T22:27:14Z</dcterms:modified>
</cp:coreProperties>
</file>